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1" r:id="rId5"/>
    <p:sldId id="260" r:id="rId6"/>
    <p:sldId id="259" r:id="rId7"/>
    <p:sldId id="25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5107-20FE-47CE-AAB5-E13F47E81394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28DB-C2C2-475F-94D8-DB91D1DC0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717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5107-20FE-47CE-AAB5-E13F47E81394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28DB-C2C2-475F-94D8-DB91D1DC0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651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5107-20FE-47CE-AAB5-E13F47E81394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28DB-C2C2-475F-94D8-DB91D1DC0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927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5107-20FE-47CE-AAB5-E13F47E81394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28DB-C2C2-475F-94D8-DB91D1DC0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045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5107-20FE-47CE-AAB5-E13F47E81394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28DB-C2C2-475F-94D8-DB91D1DC0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120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5107-20FE-47CE-AAB5-E13F47E81394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28DB-C2C2-475F-94D8-DB91D1DC0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701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5107-20FE-47CE-AAB5-E13F47E81394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28DB-C2C2-475F-94D8-DB91D1DC0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553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5107-20FE-47CE-AAB5-E13F47E81394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28DB-C2C2-475F-94D8-DB91D1DC0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466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5107-20FE-47CE-AAB5-E13F47E81394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28DB-C2C2-475F-94D8-DB91D1DC0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135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5107-20FE-47CE-AAB5-E13F47E81394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28DB-C2C2-475F-94D8-DB91D1DC0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22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5107-20FE-47CE-AAB5-E13F47E81394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28DB-C2C2-475F-94D8-DB91D1DC0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037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55107-20FE-47CE-AAB5-E13F47E81394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E28DB-C2C2-475F-94D8-DB91D1DC0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173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Lung inflation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Name </a:t>
            </a:r>
          </a:p>
          <a:p>
            <a:r>
              <a:rPr lang="en-US" dirty="0" smtClean="0"/>
              <a:t>Institution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311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human body needs sufficient oxygen to function and keep alive.</a:t>
            </a:r>
          </a:p>
          <a:p>
            <a:r>
              <a:rPr lang="en-US" dirty="0" smtClean="0"/>
              <a:t>This is done through the inflation of lungs with sufficient oxygen.</a:t>
            </a:r>
          </a:p>
          <a:p>
            <a:r>
              <a:rPr lang="en-US" dirty="0" smtClean="0"/>
              <a:t>Different lung inflation techniques are used to facilitate easy breathing among patients.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29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391400" cy="56515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Lung inflation techniques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1066800"/>
            <a:ext cx="4648200" cy="50593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Lung inflation is the process through which air is drawn into the lungs and increasing its capacity.</a:t>
            </a:r>
          </a:p>
          <a:p>
            <a:r>
              <a:rPr lang="en-US" dirty="0" smtClean="0"/>
              <a:t>The techniques include: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pical and basal lung expansion exercises.</a:t>
            </a:r>
          </a:p>
          <a:p>
            <a:pPr lvl="1"/>
            <a:r>
              <a:rPr lang="en-US" dirty="0" smtClean="0"/>
              <a:t>Diaphragmatic breathing exercises (</a:t>
            </a:r>
            <a:r>
              <a:rPr lang="en-US" dirty="0" err="1" smtClean="0"/>
              <a:t>Nirali</a:t>
            </a:r>
            <a:r>
              <a:rPr lang="en-US" dirty="0" smtClean="0"/>
              <a:t> &amp; Srivastava, 2020).</a:t>
            </a:r>
          </a:p>
          <a:p>
            <a:pPr lvl="1"/>
            <a:r>
              <a:rPr lang="en-US" dirty="0" smtClean="0"/>
              <a:t>Using blow bottles, intermittent positive pressure breathing apparatus, or sustained maximal inspiration devices (</a:t>
            </a:r>
            <a:r>
              <a:rPr lang="en-US" dirty="0" err="1"/>
              <a:t>Hestness</a:t>
            </a:r>
            <a:r>
              <a:rPr lang="en-US" dirty="0"/>
              <a:t> &amp; Moore, </a:t>
            </a:r>
            <a:r>
              <a:rPr lang="en-US" dirty="0" smtClean="0"/>
              <a:t>2018).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716" y="838200"/>
            <a:ext cx="3588884" cy="5029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28" y="838200"/>
            <a:ext cx="3476171" cy="2603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56" y="3657600"/>
            <a:ext cx="3494314" cy="261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454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r>
              <a:rPr lang="en-US" dirty="0" smtClean="0"/>
              <a:t>Lung inflation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24400" y="1524000"/>
            <a:ext cx="40386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Lungs inflate to have enough oxygen to facilitate breathing.</a:t>
            </a:r>
          </a:p>
          <a:p>
            <a:r>
              <a:rPr lang="en-US" dirty="0" smtClean="0"/>
              <a:t>The contraction of intercostal muscles in the chest cavity cause the contraction of the diaphragm. This creates a pressure change that allows the movement of air into the lungs to inflate it.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	</a:t>
            </a:r>
            <a:r>
              <a:rPr lang="en-US" i="1" dirty="0" smtClean="0"/>
              <a:t> (Cedar, 2018)</a:t>
            </a:r>
            <a:endParaRPr lang="en-US" i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6" t="10628" r="2336" b="9827"/>
          <a:stretch/>
        </p:blipFill>
        <p:spPr bwMode="auto">
          <a:xfrm>
            <a:off x="685800" y="1905000"/>
            <a:ext cx="3846286" cy="2409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554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Pressures to overcome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Lung inflation depends on the difference in pressure in the thoracic cavity</a:t>
            </a:r>
          </a:p>
          <a:p>
            <a:r>
              <a:rPr lang="en-US" dirty="0" smtClean="0"/>
              <a:t>Overcoming the pressure in the thoracic cavity is key to lung inflation.</a:t>
            </a:r>
          </a:p>
          <a:p>
            <a:pPr marL="0" indent="0">
              <a:buNone/>
            </a:pPr>
            <a:r>
              <a:rPr lang="en-US" i="1" dirty="0" smtClean="0"/>
              <a:t>						(</a:t>
            </a:r>
            <a:r>
              <a:rPr lang="en-US" i="1" dirty="0" err="1" smtClean="0"/>
              <a:t>Lutfi</a:t>
            </a:r>
            <a:r>
              <a:rPr lang="en-US" i="1" dirty="0"/>
              <a:t>, </a:t>
            </a:r>
            <a:r>
              <a:rPr lang="en-US" i="1" dirty="0" smtClean="0"/>
              <a:t>2017)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61171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human body needs oxygen for human survival.</a:t>
            </a:r>
          </a:p>
          <a:p>
            <a:r>
              <a:rPr lang="en-US" dirty="0" smtClean="0"/>
              <a:t>Lung inflation is enabled by the contraction of thoracic muscles.</a:t>
            </a:r>
          </a:p>
          <a:p>
            <a:r>
              <a:rPr lang="en-US" dirty="0" smtClean="0"/>
              <a:t>The various lung inflation techniques are used to help patients have an easy time breathing.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91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Cedar SH (2018) Every breath you take: the process of breathing explained. Nursing Times [online]; 114: 1, 47-50.</a:t>
            </a:r>
          </a:p>
          <a:p>
            <a:r>
              <a:rPr lang="en-US" dirty="0" err="1" smtClean="0"/>
              <a:t>Hestness</a:t>
            </a:r>
            <a:r>
              <a:rPr lang="en-US" dirty="0" smtClean="0"/>
              <a:t>, T., &amp; Moore, R. (2018). U.S. Patent No. 10,010,266. Washington, DC: U.S. Patent and Trademark Office. </a:t>
            </a:r>
          </a:p>
          <a:p>
            <a:r>
              <a:rPr lang="en-US" dirty="0" err="1" smtClean="0"/>
              <a:t>Lutfi</a:t>
            </a:r>
            <a:r>
              <a:rPr lang="en-US" dirty="0" smtClean="0"/>
              <a:t>, M. F. (2017). The physiological basis and clinical significance of lung volume measurements. Multidisciplinary respiratory medicine, 12(1), 1-12.</a:t>
            </a:r>
          </a:p>
          <a:p>
            <a:r>
              <a:rPr lang="en-US" dirty="0" err="1" smtClean="0"/>
              <a:t>Nirali</a:t>
            </a:r>
            <a:r>
              <a:rPr lang="en-US" dirty="0" smtClean="0"/>
              <a:t>, M., &amp; Srivastava, S. (2020). Added Effect of Deep Breathing and Diaphragmatic Breathing Exercise in Upper Abdominal Surgery Patients: A </a:t>
            </a:r>
            <a:r>
              <a:rPr lang="en-US" dirty="0" err="1" smtClean="0"/>
              <a:t>Randomised</a:t>
            </a:r>
            <a:r>
              <a:rPr lang="en-US" dirty="0" smtClean="0"/>
              <a:t> Clinical Trial. Indian Journal of Public Health, 11(02), 539.</a:t>
            </a:r>
          </a:p>
        </p:txBody>
      </p:sp>
    </p:spTree>
    <p:extLst>
      <p:ext uri="{BB962C8B-B14F-4D97-AF65-F5344CB8AC3E}">
        <p14:creationId xmlns:p14="http://schemas.microsoft.com/office/powerpoint/2010/main" val="359639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345</Words>
  <Application>Microsoft Office PowerPoint</Application>
  <PresentationFormat>On-screen Show (4:3)</PresentationFormat>
  <Paragraphs>30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Lung inflation</vt:lpstr>
      <vt:lpstr>Introduction </vt:lpstr>
      <vt:lpstr>Lung inflation techniques</vt:lpstr>
      <vt:lpstr>Lung inflation</vt:lpstr>
      <vt:lpstr>Pressures to overcome</vt:lpstr>
      <vt:lpstr>Conclusion 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Lung inflation</dc:title>
  <dc:creator>Charlie Adung'o</dc:creator>
  <cp:lastModifiedBy>Charlie Adung'o</cp:lastModifiedBy>
  <cp:revision>9</cp:revision>
  <dcterms:created xsi:type="dcterms:W3CDTF">2020-07-17T06:46:59Z</dcterms:created>
  <dcterms:modified xsi:type="dcterms:W3CDTF">2020-07-17T07:26:50Z</dcterms:modified>
</cp:coreProperties>
</file>